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74" r:id="rId2"/>
    <p:sldId id="575" r:id="rId3"/>
    <p:sldId id="656" r:id="rId4"/>
    <p:sldId id="657" r:id="rId5"/>
  </p:sldIdLst>
  <p:sldSz cx="12190413" cy="7254875"/>
  <p:notesSz cx="9926638" cy="6797675"/>
  <p:defaultTextStyle>
    <a:defPPr>
      <a:defRPr lang="zh-CN"/>
    </a:defPPr>
    <a:lvl1pPr marL="0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8170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6340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5145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3315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1485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9655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87825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86630" algn="l" defTabSz="11963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>
          <p15:clr>
            <a:srgbClr val="A4A3A4"/>
          </p15:clr>
        </p15:guide>
        <p15:guide id="2" pos="3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800000"/>
    <a:srgbClr val="FFFFCC"/>
    <a:srgbClr val="D2E2FA"/>
    <a:srgbClr val="339966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7888" autoAdjust="0"/>
  </p:normalViewPr>
  <p:slideViewPr>
    <p:cSldViewPr>
      <p:cViewPr varScale="1">
        <p:scale>
          <a:sx n="68" d="100"/>
          <a:sy n="68" d="100"/>
        </p:scale>
        <p:origin x="1181" y="72"/>
      </p:cViewPr>
      <p:guideLst>
        <p:guide orient="horz" pos="2234"/>
        <p:guide pos="3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7AAC5-CFA2-43F8-9C99-42ED9AE47178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DB0E-63F8-456A-B407-6977725AE9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05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93" name="日期占位符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848FA-2F97-4E3F-9F37-6A89AE3AED6B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20988" y="509588"/>
            <a:ext cx="428466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6EFD-7992-46BD-ADEC-F160B8707F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8170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6340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5145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93315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91485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9655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87825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86630" algn="l" defTabSz="11963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6EFD-7992-46BD-ADEC-F160B8707F6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6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EFD-7992-46BD-ADEC-F160B8707F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7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6" name="标题 1"/>
          <p:cNvSpPr>
            <a:spLocks noGrp="1"/>
          </p:cNvSpPr>
          <p:nvPr>
            <p:ph type="ctrTitle"/>
          </p:nvPr>
        </p:nvSpPr>
        <p:spPr>
          <a:xfrm>
            <a:off x="914281" y="2253715"/>
            <a:ext cx="10361851" cy="15550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77" name="副标题 2"/>
          <p:cNvSpPr>
            <a:spLocks noGrp="1"/>
          </p:cNvSpPr>
          <p:nvPr>
            <p:ph type="subTitle" idx="1"/>
          </p:nvPr>
        </p:nvSpPr>
        <p:spPr>
          <a:xfrm>
            <a:off x="1828562" y="4111096"/>
            <a:ext cx="8533289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1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8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90533"/>
            <a:ext cx="2742843" cy="619015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4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90533"/>
            <a:ext cx="8025355" cy="619015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矩形 2"/>
          <p:cNvSpPr/>
          <p:nvPr userDrawn="1"/>
        </p:nvSpPr>
        <p:spPr>
          <a:xfrm>
            <a:off x="0" y="0"/>
            <a:ext cx="2773954" cy="7254875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/>
          </a:p>
        </p:txBody>
      </p:sp>
      <p:pic>
        <p:nvPicPr>
          <p:cNvPr id="2097162" name="图片 2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70" y="6293569"/>
            <a:ext cx="2303956" cy="57091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59"/>
          <p:cNvSpPr/>
          <p:nvPr userDrawn="1"/>
        </p:nvSpPr>
        <p:spPr>
          <a:xfrm>
            <a:off x="-24676" y="0"/>
            <a:ext cx="12215090" cy="1189833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/>
          </a:p>
        </p:txBody>
      </p:sp>
      <p:pic>
        <p:nvPicPr>
          <p:cNvPr id="2097152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911134" y="343353"/>
            <a:ext cx="1727967" cy="503128"/>
          </a:xfrm>
          <a:prstGeom prst="rect">
            <a:avLst/>
          </a:prstGeom>
        </p:spPr>
      </p:pic>
      <p:sp>
        <p:nvSpPr>
          <p:cNvPr id="1048582" name="Freeform 57"/>
          <p:cNvSpPr>
            <a:spLocks noChangeArrowheads="1"/>
          </p:cNvSpPr>
          <p:nvPr userDrawn="1"/>
        </p:nvSpPr>
        <p:spPr bwMode="auto">
          <a:xfrm>
            <a:off x="0" y="6902207"/>
            <a:ext cx="12190413" cy="295569"/>
          </a:xfrm>
          <a:custGeom>
            <a:avLst/>
            <a:gdLst>
              <a:gd name="T0" fmla="*/ 0 w 5650"/>
              <a:gd name="T1" fmla="*/ 279400 h 176"/>
              <a:gd name="T2" fmla="*/ 9144000 w 5650"/>
              <a:gd name="T3" fmla="*/ 268288 h 176"/>
              <a:gd name="T4" fmla="*/ 9137526 w 5650"/>
              <a:gd name="T5" fmla="*/ 150813 h 176"/>
              <a:gd name="T6" fmla="*/ 2392006 w 5650"/>
              <a:gd name="T7" fmla="*/ 150813 h 176"/>
              <a:gd name="T8" fmla="*/ 2131442 w 5650"/>
              <a:gd name="T9" fmla="*/ 4763 h 176"/>
              <a:gd name="T10" fmla="*/ 0 w 5650"/>
              <a:gd name="T11" fmla="*/ 0 h 176"/>
              <a:gd name="T12" fmla="*/ 0 w 5650"/>
              <a:gd name="T13" fmla="*/ 27940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AACDF4"/>
          </a:solidFill>
          <a:ln>
            <a:noFill/>
          </a:ln>
        </p:spPr>
        <p:txBody>
          <a:bodyPr/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endParaRPr kumimoji="1" lang="zh-CN" altLang="en-US" sz="2400" b="1" i="1" u="sng">
              <a:solidFill>
                <a:srgbClr val="1D528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8583" name="Rectangle 58"/>
          <p:cNvSpPr>
            <a:spLocks noChangeArrowheads="1"/>
          </p:cNvSpPr>
          <p:nvPr userDrawn="1"/>
        </p:nvSpPr>
        <p:spPr bwMode="auto">
          <a:xfrm flipV="1">
            <a:off x="0" y="7160831"/>
            <a:ext cx="12192530" cy="122594"/>
          </a:xfrm>
          <a:prstGeom prst="rect">
            <a:avLst/>
          </a:prstGeom>
          <a:solidFill>
            <a:srgbClr val="007CA8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1" lang="zh-CN" altLang="en-US" sz="1600" b="1" i="1" u="sng">
              <a:solidFill>
                <a:srgbClr val="1D528D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矩形 3"/>
          <p:cNvSpPr/>
          <p:nvPr userDrawn="1"/>
        </p:nvSpPr>
        <p:spPr>
          <a:xfrm>
            <a:off x="-24676" y="0"/>
            <a:ext cx="12215090" cy="2256285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/>
          </a:p>
        </p:txBody>
      </p:sp>
      <p:sp>
        <p:nvSpPr>
          <p:cNvPr id="1048619" name="矩形 136"/>
          <p:cNvSpPr/>
          <p:nvPr userDrawn="1"/>
        </p:nvSpPr>
        <p:spPr>
          <a:xfrm>
            <a:off x="-24676" y="5607991"/>
            <a:ext cx="12215090" cy="164688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6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0" name="标题 1"/>
          <p:cNvSpPr>
            <a:spLocks noGrp="1"/>
          </p:cNvSpPr>
          <p:nvPr>
            <p:ph type="title"/>
          </p:nvPr>
        </p:nvSpPr>
        <p:spPr>
          <a:xfrm>
            <a:off x="962959" y="4661931"/>
            <a:ext cx="10361851" cy="144089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51" name="文本占位符 2"/>
          <p:cNvSpPr>
            <a:spLocks noGrp="1"/>
          </p:cNvSpPr>
          <p:nvPr>
            <p:ph type="body" idx="1"/>
          </p:nvPr>
        </p:nvSpPr>
        <p:spPr>
          <a:xfrm>
            <a:off x="962959" y="3074926"/>
            <a:ext cx="10361851" cy="158700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8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63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5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3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14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896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878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8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62" name="内容占位符 2"/>
          <p:cNvSpPr>
            <a:spLocks noGrp="1"/>
          </p:cNvSpPr>
          <p:nvPr>
            <p:ph sz="half" idx="1"/>
          </p:nvPr>
        </p:nvSpPr>
        <p:spPr>
          <a:xfrm>
            <a:off x="609521" y="1692806"/>
            <a:ext cx="5384099" cy="478788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63" name="内容占位符 3"/>
          <p:cNvSpPr>
            <a:spLocks noGrp="1"/>
          </p:cNvSpPr>
          <p:nvPr>
            <p:ph sz="half" idx="2"/>
          </p:nvPr>
        </p:nvSpPr>
        <p:spPr>
          <a:xfrm>
            <a:off x="6196793" y="1692806"/>
            <a:ext cx="5384099" cy="478788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35" name="文本占位符 2"/>
          <p:cNvSpPr>
            <a:spLocks noGrp="1"/>
          </p:cNvSpPr>
          <p:nvPr>
            <p:ph type="body" idx="1"/>
          </p:nvPr>
        </p:nvSpPr>
        <p:spPr>
          <a:xfrm>
            <a:off x="609521" y="1623951"/>
            <a:ext cx="5386216" cy="67678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8170" indent="0">
              <a:buNone/>
              <a:defRPr sz="2600" b="1"/>
            </a:lvl2pPr>
            <a:lvl3pPr marL="1196340" indent="0">
              <a:buNone/>
              <a:defRPr sz="2400" b="1"/>
            </a:lvl3pPr>
            <a:lvl4pPr marL="1795145" indent="0">
              <a:buNone/>
              <a:defRPr sz="2100" b="1"/>
            </a:lvl4pPr>
            <a:lvl5pPr marL="2393315" indent="0">
              <a:buNone/>
              <a:defRPr sz="2100" b="1"/>
            </a:lvl5pPr>
            <a:lvl6pPr marL="2991485" indent="0">
              <a:buNone/>
              <a:defRPr sz="2100" b="1"/>
            </a:lvl6pPr>
            <a:lvl7pPr marL="3589655" indent="0">
              <a:buNone/>
              <a:defRPr sz="2100" b="1"/>
            </a:lvl7pPr>
            <a:lvl8pPr marL="4187825" indent="0">
              <a:buNone/>
              <a:defRPr sz="2100" b="1"/>
            </a:lvl8pPr>
            <a:lvl9pPr marL="47866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36" name="内容占位符 3"/>
          <p:cNvSpPr>
            <a:spLocks noGrp="1"/>
          </p:cNvSpPr>
          <p:nvPr>
            <p:ph sz="half" idx="2"/>
          </p:nvPr>
        </p:nvSpPr>
        <p:spPr>
          <a:xfrm>
            <a:off x="609521" y="2300736"/>
            <a:ext cx="5386216" cy="41799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3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4" y="1623951"/>
            <a:ext cx="5388332" cy="67678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8170" indent="0">
              <a:buNone/>
              <a:defRPr sz="2600" b="1"/>
            </a:lvl2pPr>
            <a:lvl3pPr marL="1196340" indent="0">
              <a:buNone/>
              <a:defRPr sz="2400" b="1"/>
            </a:lvl3pPr>
            <a:lvl4pPr marL="1795145" indent="0">
              <a:buNone/>
              <a:defRPr sz="2100" b="1"/>
            </a:lvl4pPr>
            <a:lvl5pPr marL="2393315" indent="0">
              <a:buNone/>
              <a:defRPr sz="2100" b="1"/>
            </a:lvl5pPr>
            <a:lvl6pPr marL="2991485" indent="0">
              <a:buNone/>
              <a:defRPr sz="2100" b="1"/>
            </a:lvl6pPr>
            <a:lvl7pPr marL="3589655" indent="0">
              <a:buNone/>
              <a:defRPr sz="2100" b="1"/>
            </a:lvl7pPr>
            <a:lvl8pPr marL="4187825" indent="0">
              <a:buNone/>
              <a:defRPr sz="2100" b="1"/>
            </a:lvl8pPr>
            <a:lvl9pPr marL="478663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38" name="内容占位符 5"/>
          <p:cNvSpPr>
            <a:spLocks noGrp="1"/>
          </p:cNvSpPr>
          <p:nvPr>
            <p:ph sz="quarter" idx="4"/>
          </p:nvPr>
        </p:nvSpPr>
        <p:spPr>
          <a:xfrm>
            <a:off x="6192564" y="2300736"/>
            <a:ext cx="5388332" cy="41799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3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4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4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7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7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7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4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4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5" name="标题 1"/>
          <p:cNvSpPr>
            <a:spLocks noGrp="1"/>
          </p:cNvSpPr>
          <p:nvPr>
            <p:ph type="title"/>
          </p:nvPr>
        </p:nvSpPr>
        <p:spPr>
          <a:xfrm>
            <a:off x="609524" y="288850"/>
            <a:ext cx="4010562" cy="122930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56" name="内容占位符 2"/>
          <p:cNvSpPr>
            <a:spLocks noGrp="1"/>
          </p:cNvSpPr>
          <p:nvPr>
            <p:ph idx="1"/>
          </p:nvPr>
        </p:nvSpPr>
        <p:spPr>
          <a:xfrm>
            <a:off x="4766113" y="288853"/>
            <a:ext cx="6814779" cy="6191835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5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4" y="1518152"/>
            <a:ext cx="4010562" cy="4962536"/>
          </a:xfrm>
        </p:spPr>
        <p:txBody>
          <a:bodyPr/>
          <a:lstStyle>
            <a:lvl1pPr marL="0" indent="0">
              <a:buNone/>
              <a:defRPr sz="1800"/>
            </a:lvl1pPr>
            <a:lvl2pPr marL="598170" indent="0">
              <a:buNone/>
              <a:defRPr sz="1600"/>
            </a:lvl2pPr>
            <a:lvl3pPr marL="1196340" indent="0">
              <a:buNone/>
              <a:defRPr sz="1300"/>
            </a:lvl3pPr>
            <a:lvl4pPr marL="1795145" indent="0">
              <a:buNone/>
              <a:defRPr sz="1200"/>
            </a:lvl4pPr>
            <a:lvl5pPr marL="2393315" indent="0">
              <a:buNone/>
              <a:defRPr sz="1200"/>
            </a:lvl5pPr>
            <a:lvl6pPr marL="2991485" indent="0">
              <a:buNone/>
              <a:defRPr sz="1200"/>
            </a:lvl6pPr>
            <a:lvl7pPr marL="3589655" indent="0">
              <a:buNone/>
              <a:defRPr sz="1200"/>
            </a:lvl7pPr>
            <a:lvl8pPr marL="4187825" indent="0">
              <a:buNone/>
              <a:defRPr sz="1200"/>
            </a:lvl8pPr>
            <a:lvl9pPr marL="47866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5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5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6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1" name="标题 1"/>
          <p:cNvSpPr>
            <a:spLocks noGrp="1"/>
          </p:cNvSpPr>
          <p:nvPr>
            <p:ph type="title"/>
          </p:nvPr>
        </p:nvSpPr>
        <p:spPr>
          <a:xfrm>
            <a:off x="2389406" y="5078412"/>
            <a:ext cx="7314248" cy="59953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82" name="图片占位符 2"/>
          <p:cNvSpPr>
            <a:spLocks noGrp="1"/>
          </p:cNvSpPr>
          <p:nvPr>
            <p:ph type="pic" idx="1"/>
          </p:nvPr>
        </p:nvSpPr>
        <p:spPr>
          <a:xfrm>
            <a:off x="2389406" y="648237"/>
            <a:ext cx="7314248" cy="4352925"/>
          </a:xfrm>
        </p:spPr>
        <p:txBody>
          <a:bodyPr/>
          <a:lstStyle>
            <a:lvl1pPr marL="0" indent="0">
              <a:buNone/>
              <a:defRPr sz="4200"/>
            </a:lvl1pPr>
            <a:lvl2pPr marL="598170" indent="0">
              <a:buNone/>
              <a:defRPr sz="3700"/>
            </a:lvl2pPr>
            <a:lvl3pPr marL="1196340" indent="0">
              <a:buNone/>
              <a:defRPr sz="3100"/>
            </a:lvl3pPr>
            <a:lvl4pPr marL="1795145" indent="0">
              <a:buNone/>
              <a:defRPr sz="2600"/>
            </a:lvl4pPr>
            <a:lvl5pPr marL="2393315" indent="0">
              <a:buNone/>
              <a:defRPr sz="2600"/>
            </a:lvl5pPr>
            <a:lvl6pPr marL="2991485" indent="0">
              <a:buNone/>
              <a:defRPr sz="2600"/>
            </a:lvl6pPr>
            <a:lvl7pPr marL="3589655" indent="0">
              <a:buNone/>
              <a:defRPr sz="2600"/>
            </a:lvl7pPr>
            <a:lvl8pPr marL="4187825" indent="0">
              <a:buNone/>
              <a:defRPr sz="2600"/>
            </a:lvl8pPr>
            <a:lvl9pPr marL="478663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1049183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677949"/>
            <a:ext cx="7314248" cy="851441"/>
          </a:xfrm>
        </p:spPr>
        <p:txBody>
          <a:bodyPr/>
          <a:lstStyle>
            <a:lvl1pPr marL="0" indent="0">
              <a:buNone/>
              <a:defRPr sz="1800"/>
            </a:lvl1pPr>
            <a:lvl2pPr marL="598170" indent="0">
              <a:buNone/>
              <a:defRPr sz="1600"/>
            </a:lvl2pPr>
            <a:lvl3pPr marL="1196340" indent="0">
              <a:buNone/>
              <a:defRPr sz="1300"/>
            </a:lvl3pPr>
            <a:lvl4pPr marL="1795145" indent="0">
              <a:buNone/>
              <a:defRPr sz="1200"/>
            </a:lvl4pPr>
            <a:lvl5pPr marL="2393315" indent="0">
              <a:buNone/>
              <a:defRPr sz="1200"/>
            </a:lvl5pPr>
            <a:lvl6pPr marL="2991485" indent="0">
              <a:buNone/>
              <a:defRPr sz="1200"/>
            </a:lvl6pPr>
            <a:lvl7pPr marL="3589655" indent="0">
              <a:buNone/>
              <a:defRPr sz="1200"/>
            </a:lvl7pPr>
            <a:lvl8pPr marL="4187825" indent="0">
              <a:buNone/>
              <a:defRPr sz="1200"/>
            </a:lvl8pPr>
            <a:lvl9pPr marL="47866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91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09521" y="290530"/>
            <a:ext cx="10971372" cy="1209146"/>
          </a:xfrm>
          <a:prstGeom prst="rect">
            <a:avLst/>
          </a:prstGeom>
        </p:spPr>
        <p:txBody>
          <a:bodyPr vert="horz" lIns="119658" tIns="59829" rIns="119658" bIns="5982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09521" y="1692806"/>
            <a:ext cx="10971372" cy="4787882"/>
          </a:xfrm>
          <a:prstGeom prst="rect">
            <a:avLst/>
          </a:prstGeom>
        </p:spPr>
        <p:txBody>
          <a:bodyPr vert="horz" lIns="119658" tIns="59829" rIns="119658" bIns="5982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724196"/>
            <a:ext cx="2844430" cy="386255"/>
          </a:xfrm>
          <a:prstGeom prst="rect">
            <a:avLst/>
          </a:prstGeom>
        </p:spPr>
        <p:txBody>
          <a:bodyPr vert="horz" lIns="119658" tIns="59829" rIns="119658" bIns="5982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2025/3/10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724196"/>
            <a:ext cx="3860297" cy="386255"/>
          </a:xfrm>
          <a:prstGeom prst="rect">
            <a:avLst/>
          </a:prstGeom>
        </p:spPr>
        <p:txBody>
          <a:bodyPr vert="horz" lIns="119658" tIns="59829" rIns="119658" bIns="5982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724196"/>
            <a:ext cx="2844430" cy="386255"/>
          </a:xfrm>
          <a:prstGeom prst="rect">
            <a:avLst/>
          </a:prstGeom>
        </p:spPr>
        <p:txBody>
          <a:bodyPr vert="horz" lIns="119658" tIns="59829" rIns="119658" bIns="5982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ctr" defTabSz="1196340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945" indent="-44894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2185" indent="-374015" algn="l" defTabSz="119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425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4230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2400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0570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740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6910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85715" indent="-299085" algn="l" defTabSz="119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170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340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145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3315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485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9655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7825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6630" algn="l" defTabSz="11963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3518" y="268789"/>
            <a:ext cx="2951981" cy="803019"/>
          </a:xfrm>
          <a:prstGeom prst="rect">
            <a:avLst/>
          </a:prstGeom>
        </p:spPr>
      </p:pic>
      <p:sp>
        <p:nvSpPr>
          <p:cNvPr id="3" name="内容占位符 1"/>
          <p:cNvSpPr txBox="1">
            <a:spLocks/>
          </p:cNvSpPr>
          <p:nvPr/>
        </p:nvSpPr>
        <p:spPr bwMode="auto">
          <a:xfrm>
            <a:off x="1990750" y="2259285"/>
            <a:ext cx="7072362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（报告题目）</a:t>
            </a:r>
            <a:endParaRPr lang="en-US" altLang="zh-CN" dirty="0"/>
          </a:p>
          <a:p>
            <a:endParaRPr lang="en-US" altLang="zh-CN" dirty="0"/>
          </a:p>
          <a:p>
            <a:pPr>
              <a:lnSpc>
                <a:spcPts val="5000"/>
              </a:lnSpc>
            </a:pPr>
            <a:r>
              <a:rPr lang="en-US" altLang="zh-CN" dirty="0"/>
              <a:t>            </a:t>
            </a:r>
            <a:r>
              <a:rPr lang="zh-CN" altLang="en-US" sz="3200" dirty="0"/>
              <a:t>申请人：</a:t>
            </a:r>
            <a:endParaRPr lang="en-US" altLang="zh-CN" sz="3200" dirty="0"/>
          </a:p>
          <a:p>
            <a:pPr>
              <a:lnSpc>
                <a:spcPts val="5000"/>
              </a:lnSpc>
            </a:pPr>
            <a:r>
              <a:rPr lang="zh-CN" altLang="en-US" sz="3200" dirty="0"/>
              <a:t>             申请方向：</a:t>
            </a:r>
            <a:endParaRPr lang="en-US" altLang="zh-CN" sz="3200" dirty="0"/>
          </a:p>
        </p:txBody>
      </p:sp>
      <p:sp>
        <p:nvSpPr>
          <p:cNvPr id="2" name="矩形 1"/>
          <p:cNvSpPr/>
          <p:nvPr/>
        </p:nvSpPr>
        <p:spPr>
          <a:xfrm>
            <a:off x="1986629" y="1395189"/>
            <a:ext cx="7981672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亚热带国重实验室固定人员遴选答辩汇报会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1755229"/>
            <a:ext cx="648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汇报提纲</a:t>
            </a:r>
          </a:p>
        </p:txBody>
      </p:sp>
      <p:sp>
        <p:nvSpPr>
          <p:cNvPr id="15" name="内容占位符 1"/>
          <p:cNvSpPr>
            <a:spLocks noGrp="1"/>
          </p:cNvSpPr>
          <p:nvPr/>
        </p:nvSpPr>
        <p:spPr bwMode="auto">
          <a:xfrm>
            <a:off x="3502918" y="459085"/>
            <a:ext cx="7992888" cy="6192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715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173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8463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2"/>
                </a:solidFill>
              </a:rPr>
              <a:t>一、个人基本情况介绍</a:t>
            </a:r>
            <a:endParaRPr lang="en-US" altLang="zh-CN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2"/>
                </a:solidFill>
              </a:rPr>
              <a:t>      教育经历、主要研究领域等</a:t>
            </a:r>
            <a:endParaRPr lang="en-US" altLang="zh-CN" sz="28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2"/>
                </a:solidFill>
              </a:rPr>
              <a:t>二、已有研究工作基础</a:t>
            </a:r>
            <a:endParaRPr lang="en-US" altLang="zh-CN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2"/>
                </a:solidFill>
              </a:rPr>
              <a:t>      承担的课题、已取得相关成果、科研产出等</a:t>
            </a:r>
            <a:endParaRPr lang="en-US" altLang="zh-CN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2"/>
                </a:solidFill>
              </a:rPr>
              <a:t>三、加入实验室后的工作计划</a:t>
            </a:r>
            <a:endParaRPr lang="en-US" altLang="zh-CN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      </a:t>
            </a:r>
            <a:r>
              <a:rPr lang="zh-CN" altLang="en-US" sz="2800" b="1" dirty="0">
                <a:solidFill>
                  <a:schemeClr val="tx2"/>
                </a:solidFill>
              </a:rPr>
              <a:t>拟加入研究方向、团队，与甘蔗等亚热带作物研究交叉的工作计划等</a:t>
            </a:r>
            <a:endParaRPr lang="en-US" altLang="zh-CN" sz="28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2"/>
                </a:solidFill>
              </a:rPr>
              <a:t>四、近三年预期成果</a:t>
            </a:r>
            <a:endParaRPr lang="en-US" altLang="zh-CN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92257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5858" y="0"/>
            <a:ext cx="12190413" cy="725487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91182" y="2331293"/>
            <a:ext cx="113052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9600" dirty="0">
                <a:solidFill>
                  <a:srgbClr val="000099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谢     谢！</a:t>
            </a:r>
          </a:p>
        </p:txBody>
      </p:sp>
    </p:spTree>
    <p:extLst>
      <p:ext uri="{BB962C8B-B14F-4D97-AF65-F5344CB8AC3E}">
        <p14:creationId xmlns:p14="http://schemas.microsoft.com/office/powerpoint/2010/main" val="6527028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93</Words>
  <Application>Microsoft Office PowerPoint</Application>
  <PresentationFormat>自定义</PresentationFormat>
  <Paragraphs>16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华文琥珀</vt:lpstr>
      <vt:lpstr>华文隶书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HJ</cp:lastModifiedBy>
  <cp:revision>507</cp:revision>
  <cp:lastPrinted>2019-07-08T04:00:00Z</cp:lastPrinted>
  <dcterms:created xsi:type="dcterms:W3CDTF">2019-06-29T17:17:00Z</dcterms:created>
  <dcterms:modified xsi:type="dcterms:W3CDTF">2025-03-10T07:48:15Z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2052-10.1.0.7698</vt:lpwstr>
  </property>
</Properties>
</file>